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05613" cy="9939338"/>
  <p:defaultTextStyle>
    <a:defPPr>
      <a:defRPr lang="ko-KR"/>
    </a:defPPr>
    <a:lvl1pPr marL="0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435392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870783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306175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1741566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2176958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2612349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3047741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3483132" algn="l" defTabSz="870783" rtl="0" eaLnBrk="1" latinLnBrk="1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101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7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2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8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3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0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05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88926"/>
            <a:ext cx="2057400" cy="61436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88926"/>
            <a:ext cx="6019800" cy="61436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78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1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81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1pPr>
            <a:lvl2pPr marL="435437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2pPr>
            <a:lvl3pPr marL="87087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3pPr>
            <a:lvl4pPr marL="1306312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74174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217718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6126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3048061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48349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36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79575"/>
            <a:ext cx="4038600" cy="4752975"/>
          </a:xfrm>
        </p:spPr>
        <p:txBody>
          <a:bodyPr/>
          <a:lstStyle>
            <a:lvl1pPr>
              <a:defRPr sz="2667"/>
            </a:lvl1pPr>
            <a:lvl2pPr>
              <a:defRPr sz="2286"/>
            </a:lvl2pPr>
            <a:lvl3pPr>
              <a:defRPr sz="190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79575"/>
            <a:ext cx="4038600" cy="4752975"/>
          </a:xfrm>
        </p:spPr>
        <p:txBody>
          <a:bodyPr/>
          <a:lstStyle>
            <a:lvl1pPr>
              <a:defRPr sz="2667"/>
            </a:lvl1pPr>
            <a:lvl2pPr>
              <a:defRPr sz="2286"/>
            </a:lvl2pPr>
            <a:lvl3pPr>
              <a:defRPr sz="1905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83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37" indent="0">
              <a:buNone/>
              <a:defRPr sz="1905" b="1"/>
            </a:lvl2pPr>
            <a:lvl3pPr marL="870875" indent="0">
              <a:buNone/>
              <a:defRPr sz="1714" b="1"/>
            </a:lvl3pPr>
            <a:lvl4pPr marL="1306312" indent="0">
              <a:buNone/>
              <a:defRPr sz="1524" b="1"/>
            </a:lvl4pPr>
            <a:lvl5pPr marL="1741749" indent="0">
              <a:buNone/>
              <a:defRPr sz="1524" b="1"/>
            </a:lvl5pPr>
            <a:lvl6pPr marL="2177186" indent="0">
              <a:buNone/>
              <a:defRPr sz="1524" b="1"/>
            </a:lvl6pPr>
            <a:lvl7pPr marL="2612624" indent="0">
              <a:buNone/>
              <a:defRPr sz="1524" b="1"/>
            </a:lvl7pPr>
            <a:lvl8pPr marL="3048061" indent="0">
              <a:buNone/>
              <a:defRPr sz="1524" b="1"/>
            </a:lvl8pPr>
            <a:lvl9pPr marL="3483498" indent="0">
              <a:buNone/>
              <a:defRPr sz="1524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86"/>
            </a:lvl1pPr>
            <a:lvl2pPr>
              <a:defRPr sz="1905"/>
            </a:lvl2pPr>
            <a:lvl3pPr>
              <a:defRPr sz="171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37" indent="0">
              <a:buNone/>
              <a:defRPr sz="1905" b="1"/>
            </a:lvl2pPr>
            <a:lvl3pPr marL="870875" indent="0">
              <a:buNone/>
              <a:defRPr sz="1714" b="1"/>
            </a:lvl3pPr>
            <a:lvl4pPr marL="1306312" indent="0">
              <a:buNone/>
              <a:defRPr sz="1524" b="1"/>
            </a:lvl4pPr>
            <a:lvl5pPr marL="1741749" indent="0">
              <a:buNone/>
              <a:defRPr sz="1524" b="1"/>
            </a:lvl5pPr>
            <a:lvl6pPr marL="2177186" indent="0">
              <a:buNone/>
              <a:defRPr sz="1524" b="1"/>
            </a:lvl6pPr>
            <a:lvl7pPr marL="2612624" indent="0">
              <a:buNone/>
              <a:defRPr sz="1524" b="1"/>
            </a:lvl7pPr>
            <a:lvl8pPr marL="3048061" indent="0">
              <a:buNone/>
              <a:defRPr sz="1524" b="1"/>
            </a:lvl8pPr>
            <a:lvl9pPr marL="3483498" indent="0">
              <a:buNone/>
              <a:defRPr sz="1524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86"/>
            </a:lvl1pPr>
            <a:lvl2pPr>
              <a:defRPr sz="1905"/>
            </a:lvl2pPr>
            <a:lvl3pPr>
              <a:defRPr sz="171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91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66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905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333"/>
            </a:lvl1pPr>
            <a:lvl2pPr marL="435437" indent="0">
              <a:buNone/>
              <a:defRPr sz="1143"/>
            </a:lvl2pPr>
            <a:lvl3pPr marL="870875" indent="0">
              <a:buNone/>
              <a:defRPr sz="952"/>
            </a:lvl3pPr>
            <a:lvl4pPr marL="1306312" indent="0">
              <a:buNone/>
              <a:defRPr sz="857"/>
            </a:lvl4pPr>
            <a:lvl5pPr marL="1741749" indent="0">
              <a:buNone/>
              <a:defRPr sz="857"/>
            </a:lvl5pPr>
            <a:lvl6pPr marL="2177186" indent="0">
              <a:buNone/>
              <a:defRPr sz="857"/>
            </a:lvl6pPr>
            <a:lvl7pPr marL="2612624" indent="0">
              <a:buNone/>
              <a:defRPr sz="857"/>
            </a:lvl7pPr>
            <a:lvl8pPr marL="3048061" indent="0">
              <a:buNone/>
              <a:defRPr sz="857"/>
            </a:lvl8pPr>
            <a:lvl9pPr marL="3483498" indent="0">
              <a:buNone/>
              <a:defRPr sz="85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12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905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48"/>
            </a:lvl1pPr>
            <a:lvl2pPr marL="435437" indent="0">
              <a:buNone/>
              <a:defRPr sz="2667"/>
            </a:lvl2pPr>
            <a:lvl3pPr marL="870875" indent="0">
              <a:buNone/>
              <a:defRPr sz="2286"/>
            </a:lvl3pPr>
            <a:lvl4pPr marL="1306312" indent="0">
              <a:buNone/>
              <a:defRPr sz="1905"/>
            </a:lvl4pPr>
            <a:lvl5pPr marL="1741749" indent="0">
              <a:buNone/>
              <a:defRPr sz="1905"/>
            </a:lvl5pPr>
            <a:lvl6pPr marL="2177186" indent="0">
              <a:buNone/>
              <a:defRPr sz="1905"/>
            </a:lvl6pPr>
            <a:lvl7pPr marL="2612624" indent="0">
              <a:buNone/>
              <a:defRPr sz="1905"/>
            </a:lvl7pPr>
            <a:lvl8pPr marL="3048061" indent="0">
              <a:buNone/>
              <a:defRPr sz="1905"/>
            </a:lvl8pPr>
            <a:lvl9pPr marL="3483498" indent="0">
              <a:buNone/>
              <a:defRPr sz="190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333"/>
            </a:lvl1pPr>
            <a:lvl2pPr marL="435437" indent="0">
              <a:buNone/>
              <a:defRPr sz="1143"/>
            </a:lvl2pPr>
            <a:lvl3pPr marL="870875" indent="0">
              <a:buNone/>
              <a:defRPr sz="952"/>
            </a:lvl3pPr>
            <a:lvl4pPr marL="1306312" indent="0">
              <a:buNone/>
              <a:defRPr sz="857"/>
            </a:lvl4pPr>
            <a:lvl5pPr marL="1741749" indent="0">
              <a:buNone/>
              <a:defRPr sz="857"/>
            </a:lvl5pPr>
            <a:lvl6pPr marL="2177186" indent="0">
              <a:buNone/>
              <a:defRPr sz="857"/>
            </a:lvl6pPr>
            <a:lvl7pPr marL="2612624" indent="0">
              <a:buNone/>
              <a:defRPr sz="857"/>
            </a:lvl7pPr>
            <a:lvl8pPr marL="3048061" indent="0">
              <a:buNone/>
              <a:defRPr sz="857"/>
            </a:lvl8pPr>
            <a:lvl9pPr marL="3483498" indent="0">
              <a:buNone/>
              <a:defRPr sz="85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9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8DF5-A8B3-4109-8A30-2524CFA3E75D}" type="datetimeFigureOut">
              <a:rPr lang="ko-KR" altLang="en-US" smtClean="0"/>
              <a:t>2019-07-16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DB74F-AE62-454D-A55C-3F8523B3F2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81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0875" rtl="0" eaLnBrk="1" latinLnBrk="1" hangingPunct="1"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578" indent="-326578" algn="l" defTabSz="870875" rtl="0" eaLnBrk="1" latinLnBrk="1" hangingPunct="1">
        <a:spcBef>
          <a:spcPct val="20000"/>
        </a:spcBef>
        <a:buFont typeface="Arial" panose="020B0604020202020204" pitchFamily="34" charset="0"/>
        <a:buChar char="•"/>
        <a:defRPr sz="3048" kern="1200">
          <a:solidFill>
            <a:schemeClr val="tx1"/>
          </a:solidFill>
          <a:latin typeface="+mn-lt"/>
          <a:ea typeface="+mn-ea"/>
          <a:cs typeface="+mn-cs"/>
        </a:defRPr>
      </a:lvl1pPr>
      <a:lvl2pPr marL="707586" indent="-272148" algn="l" defTabSz="870875" rtl="0" eaLnBrk="1" latinLnBrk="1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088593" indent="-217719" algn="l" defTabSz="870875" rtl="0" eaLnBrk="1" latinLnBrk="1" hangingPunct="1">
        <a:spcBef>
          <a:spcPct val="20000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524030" indent="-217719" algn="l" defTabSz="870875" rtl="0" eaLnBrk="1" latinLnBrk="1" hangingPunct="1">
        <a:spcBef>
          <a:spcPct val="20000"/>
        </a:spcBef>
        <a:buFont typeface="Arial" panose="020B0604020202020204" pitchFamily="34" charset="0"/>
        <a:buChar char="–"/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59468" indent="-217719" algn="l" defTabSz="870875" rtl="0" eaLnBrk="1" latinLnBrk="1" hangingPunct="1">
        <a:spcBef>
          <a:spcPct val="20000"/>
        </a:spcBef>
        <a:buFont typeface="Arial" panose="020B0604020202020204" pitchFamily="34" charset="0"/>
        <a:buChar char="»"/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94905" indent="-217719" algn="l" defTabSz="870875" rtl="0" eaLnBrk="1" latinLnBrk="1" hangingPunct="1">
        <a:spcBef>
          <a:spcPct val="20000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30342" indent="-217719" algn="l" defTabSz="870875" rtl="0" eaLnBrk="1" latinLnBrk="1" hangingPunct="1">
        <a:spcBef>
          <a:spcPct val="20000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265780" indent="-217719" algn="l" defTabSz="870875" rtl="0" eaLnBrk="1" latinLnBrk="1" hangingPunct="1">
        <a:spcBef>
          <a:spcPct val="20000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701217" indent="-217719" algn="l" defTabSz="870875" rtl="0" eaLnBrk="1" latinLnBrk="1" hangingPunct="1">
        <a:spcBef>
          <a:spcPct val="20000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1pPr>
      <a:lvl2pPr marL="435437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2pPr>
      <a:lvl3pPr marL="870875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3pPr>
      <a:lvl4pPr marL="1306312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4pPr>
      <a:lvl5pPr marL="1741749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5pPr>
      <a:lvl6pPr marL="2177186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6pPr>
      <a:lvl7pPr marL="2612624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7pPr>
      <a:lvl8pPr marL="3048061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8pPr>
      <a:lvl9pPr marL="3483498" algn="l" defTabSz="870875" rtl="0" eaLnBrk="1" latinLnBrk="1" hangingPunct="1">
        <a:defRPr sz="17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1523"/>
            <a:ext cx="9139938" cy="685495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64704"/>
            <a:ext cx="635899" cy="99359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924944"/>
            <a:ext cx="4704638" cy="648072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5508104" y="5085184"/>
            <a:ext cx="2664296" cy="801380"/>
            <a:chOff x="5364088" y="4797152"/>
            <a:chExt cx="2664296" cy="801380"/>
          </a:xfrm>
        </p:grpSpPr>
        <p:sp>
          <p:nvSpPr>
            <p:cNvPr id="6" name="TextBox 5"/>
            <p:cNvSpPr txBox="1"/>
            <p:nvPr/>
          </p:nvSpPr>
          <p:spPr>
            <a:xfrm>
              <a:off x="5364088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ko-KR" altLang="en-US" sz="18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생년월일</a:t>
              </a:r>
              <a:endParaRPr lang="ko-KR" altLang="en-US" sz="1800" b="1" dirty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64088" y="522920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ko-KR" altLang="en-US" sz="18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성명</a:t>
              </a:r>
              <a:endParaRPr lang="ko-KR" altLang="en-US" sz="1800" b="1" dirty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6216" y="479715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spc="3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: 910101</a:t>
              </a:r>
              <a:endParaRPr lang="ko-KR" altLang="en-US" sz="1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16216" y="5229200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800" spc="3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: </a:t>
              </a:r>
              <a:r>
                <a:rPr lang="ko-KR" altLang="en-US" sz="1800" b="1" spc="3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김건원</a:t>
              </a:r>
              <a:endParaRPr lang="ko-KR" altLang="en-US" sz="1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79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525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18024" y="198492"/>
            <a:ext cx="917672" cy="494204"/>
            <a:chOff x="702000" y="178167"/>
            <a:chExt cx="917672" cy="494204"/>
          </a:xfrm>
        </p:grpSpPr>
        <p:sp>
          <p:nvSpPr>
            <p:cNvPr id="5" name="TextBox 4"/>
            <p:cNvSpPr txBox="1"/>
            <p:nvPr/>
          </p:nvSpPr>
          <p:spPr>
            <a:xfrm>
              <a:off x="702000" y="178167"/>
              <a:ext cx="900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en-US" altLang="ko-KR" sz="12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1</a:t>
              </a:r>
              <a:r>
                <a:rPr lang="ko-KR" altLang="en-US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학년</a:t>
              </a:r>
              <a:endParaRPr lang="ko-KR" altLang="en-US" sz="1200" b="1" dirty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2000" y="426150"/>
              <a:ext cx="9176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ko-KR" altLang="en-US" sz="1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김건원</a:t>
              </a:r>
              <a:endParaRPr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445732" y="446475"/>
            <a:ext cx="2862572" cy="246221"/>
            <a:chOff x="4013684" y="424408"/>
            <a:chExt cx="2862572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401368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작품 </a:t>
              </a:r>
              <a:r>
                <a:rPr lang="ko-KR" alt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수행여부</a:t>
              </a:r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600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:</a:t>
              </a:r>
              <a:endParaRPr lang="ko-KR" altLang="en-US" sz="1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810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latin typeface="+mn-ea"/>
                </a:rPr>
                <a:t>단독 </a:t>
              </a:r>
              <a:r>
                <a:rPr lang="en-US" altLang="ko-KR" sz="1600" b="1" dirty="0" smtClean="0">
                  <a:latin typeface="+mn-ea"/>
                </a:rPr>
                <a:t>or </a:t>
              </a:r>
              <a:r>
                <a:rPr lang="ko-KR" altLang="en-US" sz="1600" b="1" dirty="0" smtClean="0">
                  <a:latin typeface="+mn-ea"/>
                </a:rPr>
                <a:t>공동</a:t>
              </a:r>
              <a:endParaRPr lang="ko-KR" altLang="en-US" sz="1600" b="1" dirty="0">
                <a:latin typeface="+mn-ea"/>
              </a:endParaRPr>
            </a:p>
          </p:txBody>
        </p:sp>
      </p:grpSp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13393"/>
            <a:ext cx="312371" cy="4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525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18024" y="198492"/>
            <a:ext cx="917672" cy="494204"/>
            <a:chOff x="702000" y="178167"/>
            <a:chExt cx="917672" cy="494204"/>
          </a:xfrm>
        </p:grpSpPr>
        <p:sp>
          <p:nvSpPr>
            <p:cNvPr id="5" name="TextBox 4"/>
            <p:cNvSpPr txBox="1"/>
            <p:nvPr/>
          </p:nvSpPr>
          <p:spPr>
            <a:xfrm>
              <a:off x="702000" y="178167"/>
              <a:ext cx="900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en-US" altLang="ko-KR" sz="12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2</a:t>
              </a:r>
              <a:r>
                <a:rPr lang="ko-KR" altLang="en-US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학년</a:t>
              </a:r>
              <a:endParaRPr lang="ko-KR" altLang="en-US" sz="1200" b="1" dirty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2000" y="426150"/>
              <a:ext cx="9176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ko-KR" altLang="en-US" sz="1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김건원</a:t>
              </a:r>
              <a:endParaRPr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445732" y="446475"/>
            <a:ext cx="2862572" cy="246221"/>
            <a:chOff x="4013684" y="424408"/>
            <a:chExt cx="2862572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401368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작품 </a:t>
              </a:r>
              <a:r>
                <a:rPr lang="ko-KR" alt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수행여부</a:t>
              </a:r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600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:</a:t>
              </a:r>
              <a:endParaRPr lang="ko-KR" altLang="en-US" sz="1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810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latin typeface="+mn-ea"/>
                </a:rPr>
                <a:t>단독 </a:t>
              </a:r>
              <a:r>
                <a:rPr lang="en-US" altLang="ko-KR" sz="1600" b="1" dirty="0" smtClean="0">
                  <a:latin typeface="+mn-ea"/>
                </a:rPr>
                <a:t>or </a:t>
              </a:r>
              <a:r>
                <a:rPr lang="ko-KR" altLang="en-US" sz="1600" b="1" dirty="0" smtClean="0">
                  <a:latin typeface="+mn-ea"/>
                </a:rPr>
                <a:t>공동</a:t>
              </a:r>
              <a:endParaRPr lang="ko-KR" altLang="en-US" sz="1600" b="1" dirty="0">
                <a:latin typeface="+mn-ea"/>
              </a:endParaRPr>
            </a:p>
          </p:txBody>
        </p:sp>
      </p:grpSp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13393"/>
            <a:ext cx="312371" cy="4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525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18024" y="198492"/>
            <a:ext cx="917672" cy="494204"/>
            <a:chOff x="702000" y="178167"/>
            <a:chExt cx="917672" cy="494204"/>
          </a:xfrm>
        </p:grpSpPr>
        <p:sp>
          <p:nvSpPr>
            <p:cNvPr id="5" name="TextBox 4"/>
            <p:cNvSpPr txBox="1"/>
            <p:nvPr/>
          </p:nvSpPr>
          <p:spPr>
            <a:xfrm>
              <a:off x="702000" y="178167"/>
              <a:ext cx="900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en-US" altLang="ko-KR" sz="12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3</a:t>
              </a:r>
              <a:r>
                <a:rPr lang="ko-KR" altLang="en-US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학년</a:t>
              </a:r>
              <a:endParaRPr lang="ko-KR" altLang="en-US" sz="1200" b="1" dirty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2000" y="426150"/>
              <a:ext cx="9176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ko-KR" altLang="en-US" sz="1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김건원</a:t>
              </a:r>
              <a:endParaRPr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445732" y="446475"/>
            <a:ext cx="2862572" cy="246221"/>
            <a:chOff x="4013684" y="424408"/>
            <a:chExt cx="2862572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401368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작품 </a:t>
              </a:r>
              <a:r>
                <a:rPr lang="ko-KR" alt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수행여부</a:t>
              </a:r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600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:</a:t>
              </a:r>
              <a:endParaRPr lang="ko-KR" altLang="en-US" sz="1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810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latin typeface="+mn-ea"/>
                </a:rPr>
                <a:t>단독 </a:t>
              </a:r>
              <a:r>
                <a:rPr lang="en-US" altLang="ko-KR" sz="1600" b="1" dirty="0" smtClean="0">
                  <a:latin typeface="+mn-ea"/>
                </a:rPr>
                <a:t>or </a:t>
              </a:r>
              <a:r>
                <a:rPr lang="ko-KR" altLang="en-US" sz="1600" b="1" dirty="0" smtClean="0">
                  <a:latin typeface="+mn-ea"/>
                </a:rPr>
                <a:t>공동</a:t>
              </a:r>
              <a:endParaRPr lang="ko-KR" altLang="en-US" sz="1600" b="1" dirty="0">
                <a:latin typeface="+mn-ea"/>
              </a:endParaRPr>
            </a:p>
          </p:txBody>
        </p:sp>
      </p:grpSp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13393"/>
            <a:ext cx="312371" cy="4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525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18024" y="198492"/>
            <a:ext cx="917672" cy="494204"/>
            <a:chOff x="702000" y="178167"/>
            <a:chExt cx="917672" cy="494204"/>
          </a:xfrm>
        </p:grpSpPr>
        <p:sp>
          <p:nvSpPr>
            <p:cNvPr id="5" name="TextBox 4"/>
            <p:cNvSpPr txBox="1"/>
            <p:nvPr/>
          </p:nvSpPr>
          <p:spPr>
            <a:xfrm>
              <a:off x="702000" y="178167"/>
              <a:ext cx="900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en-US" altLang="ko-KR" sz="12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4</a:t>
              </a:r>
              <a:r>
                <a:rPr lang="ko-KR" altLang="en-US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학년</a:t>
              </a:r>
              <a:endParaRPr lang="ko-KR" altLang="en-US" sz="1200" b="1" dirty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2000" y="426150"/>
              <a:ext cx="9176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ko-KR" altLang="en-US" sz="1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김건원</a:t>
              </a:r>
              <a:endParaRPr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445732" y="446475"/>
            <a:ext cx="2862572" cy="246221"/>
            <a:chOff x="4013684" y="424408"/>
            <a:chExt cx="2862572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401368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작품 </a:t>
              </a:r>
              <a:r>
                <a:rPr lang="ko-KR" alt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수행여부</a:t>
              </a:r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600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:</a:t>
              </a:r>
              <a:endParaRPr lang="ko-KR" altLang="en-US" sz="1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810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latin typeface="+mn-ea"/>
                </a:rPr>
                <a:t>단독 </a:t>
              </a:r>
              <a:r>
                <a:rPr lang="en-US" altLang="ko-KR" sz="1600" b="1" dirty="0" smtClean="0">
                  <a:latin typeface="+mn-ea"/>
                </a:rPr>
                <a:t>or </a:t>
              </a:r>
              <a:r>
                <a:rPr lang="ko-KR" altLang="en-US" sz="1600" b="1" dirty="0" smtClean="0">
                  <a:latin typeface="+mn-ea"/>
                </a:rPr>
                <a:t>공동</a:t>
              </a:r>
              <a:endParaRPr lang="ko-KR" altLang="en-US" sz="1600" b="1" dirty="0">
                <a:latin typeface="+mn-ea"/>
              </a:endParaRPr>
            </a:p>
          </p:txBody>
        </p:sp>
      </p:grpSp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13393"/>
            <a:ext cx="312371" cy="4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525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18024" y="198492"/>
            <a:ext cx="917672" cy="494204"/>
            <a:chOff x="702000" y="178167"/>
            <a:chExt cx="917672" cy="494204"/>
          </a:xfrm>
        </p:grpSpPr>
        <p:sp>
          <p:nvSpPr>
            <p:cNvPr id="5" name="TextBox 4"/>
            <p:cNvSpPr txBox="1"/>
            <p:nvPr/>
          </p:nvSpPr>
          <p:spPr>
            <a:xfrm>
              <a:off x="702000" y="178167"/>
              <a:ext cx="900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en-US" altLang="ko-KR" sz="12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5</a:t>
              </a:r>
              <a:r>
                <a:rPr lang="ko-KR" altLang="en-US" sz="12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학년</a:t>
              </a:r>
              <a:endParaRPr lang="ko-KR" altLang="en-US" sz="1200" b="1" dirty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2000" y="426150"/>
              <a:ext cx="91767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ko-KR" altLang="en-US" sz="16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ea"/>
                </a:rPr>
                <a:t>김건원</a:t>
              </a:r>
              <a:endParaRPr lang="ko-KR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445732" y="446475"/>
            <a:ext cx="2862572" cy="246221"/>
            <a:chOff x="4013684" y="424408"/>
            <a:chExt cx="2862572" cy="246221"/>
          </a:xfrm>
        </p:grpSpPr>
        <p:sp>
          <p:nvSpPr>
            <p:cNvPr id="10" name="TextBox 9"/>
            <p:cNvSpPr txBox="1"/>
            <p:nvPr/>
          </p:nvSpPr>
          <p:spPr>
            <a:xfrm>
              <a:off x="401368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작품 </a:t>
              </a:r>
              <a:r>
                <a:rPr lang="ko-KR" alt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수행여부</a:t>
              </a:r>
              <a:r>
                <a:rPr lang="ko-KR" alt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 </a:t>
              </a:r>
              <a:r>
                <a:rPr lang="en-US" altLang="ko-KR" sz="1600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:</a:t>
              </a:r>
              <a:endParaRPr lang="ko-KR" altLang="en-US" sz="1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8104" y="424408"/>
              <a:ext cx="1368152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ko-KR" altLang="en-US" sz="1600" b="1" dirty="0" smtClean="0">
                  <a:latin typeface="+mn-ea"/>
                </a:rPr>
                <a:t>단독 </a:t>
              </a:r>
              <a:r>
                <a:rPr lang="en-US" altLang="ko-KR" sz="1600" b="1" dirty="0" smtClean="0">
                  <a:latin typeface="+mn-ea"/>
                </a:rPr>
                <a:t>or </a:t>
              </a:r>
              <a:r>
                <a:rPr lang="ko-KR" altLang="en-US" sz="1600" b="1" dirty="0" smtClean="0">
                  <a:latin typeface="+mn-ea"/>
                </a:rPr>
                <a:t>공동</a:t>
              </a:r>
              <a:endParaRPr lang="ko-KR" altLang="en-US" sz="1600" b="1" dirty="0">
                <a:latin typeface="+mn-ea"/>
              </a:endParaRPr>
            </a:p>
          </p:txBody>
        </p:sp>
      </p:grpSp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13393"/>
            <a:ext cx="312371" cy="4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56</Words>
  <Application>Microsoft Office PowerPoint</Application>
  <PresentationFormat>화면 슬라이드 쇼(4:3)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김덕수</dc:creator>
  <cp:lastModifiedBy>양길원</cp:lastModifiedBy>
  <cp:revision>30</cp:revision>
  <cp:lastPrinted>2018-08-28T00:16:21Z</cp:lastPrinted>
  <dcterms:created xsi:type="dcterms:W3CDTF">2015-05-07T02:09:23Z</dcterms:created>
  <dcterms:modified xsi:type="dcterms:W3CDTF">2019-07-16T08:34:05Z</dcterms:modified>
</cp:coreProperties>
</file>